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1" r:id="rId5"/>
    <p:sldId id="284" r:id="rId6"/>
    <p:sldId id="280" r:id="rId7"/>
    <p:sldId id="278" r:id="rId8"/>
    <p:sldId id="261" r:id="rId9"/>
    <p:sldId id="273" r:id="rId10"/>
    <p:sldId id="279" r:id="rId11"/>
    <p:sldId id="265" r:id="rId12"/>
    <p:sldId id="277" r:id="rId13"/>
    <p:sldId id="268" r:id="rId14"/>
    <p:sldId id="266" r:id="rId15"/>
    <p:sldId id="292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879" autoAdjust="0"/>
  </p:normalViewPr>
  <p:slideViewPr>
    <p:cSldViewPr snapToGrid="0">
      <p:cViewPr varScale="1">
        <p:scale>
          <a:sx n="151" d="100"/>
          <a:sy n="151" d="100"/>
        </p:scale>
        <p:origin x="624" y="13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1/19/2025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op het pictogram als u een tabel wilt toevoegen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nl-BE" dirty="0"/>
              <a:t>Visualiseren van Data uit </a:t>
            </a:r>
            <a:r>
              <a:rPr lang="nl-BE" dirty="0" err="1"/>
              <a:t>Nexedge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Dynamic delivery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96074" y="2106591"/>
            <a:ext cx="2067045" cy="363378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834757309"/>
              </p:ext>
            </p:extLst>
          </p:nvPr>
        </p:nvGraphicFramePr>
        <p:xfrm>
          <a:off x="3484563" y="2106613"/>
          <a:ext cx="7921828" cy="40323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045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82030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  <a:noFill/>
        </p:spPr>
        <p:txBody>
          <a:bodyPr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CB65501E-A327-D358-9D08-A3694677266E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069353899"/>
              </p:ext>
            </p:extLst>
          </p:nvPr>
        </p:nvGraphicFramePr>
        <p:xfrm>
          <a:off x="612775" y="2108200"/>
          <a:ext cx="10972800" cy="392019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THE POWER OF COMMUNICATION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  <a:noFill/>
        </p:spPr>
        <p:txBody>
          <a:bodyPr>
            <a:noAutofit/>
          </a:bodyPr>
          <a:lstStyle/>
          <a:p>
            <a:r>
              <a:rPr lang="en-US" dirty="0"/>
              <a:t>OVERCOMING NERVOUSNESS</a:t>
            </a:r>
          </a:p>
        </p:txBody>
      </p:sp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4145280"/>
            <a:ext cx="5066250" cy="690880"/>
          </a:xfrm>
        </p:spPr>
        <p:txBody>
          <a:bodyPr/>
          <a:lstStyle/>
          <a:p>
            <a:r>
              <a:rPr lang="en-US"/>
              <a:t>CONFIDENCE-BUILDING STRATEGIES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/>
              <a:t>ENGAGING THE AUDIENCE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This is a powerful tool in public speaking. It involves varying pitch, tone, and volume to convey emotion, emphasize points, and maintain interest:</a:t>
            </a:r>
          </a:p>
          <a:p>
            <a:pPr lvl="1"/>
            <a:r>
              <a:rPr lang="en-US"/>
              <a:t>Pitch variation</a:t>
            </a:r>
          </a:p>
          <a:p>
            <a:pPr lvl="1"/>
            <a:r>
              <a:rPr lang="en-US"/>
              <a:t>Tone inflection</a:t>
            </a:r>
          </a:p>
          <a:p>
            <a:pPr lvl="1"/>
            <a:r>
              <a:rPr lang="en-US"/>
              <a:t>Volume control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Effective body language enhances your message, making it more impactful and memorable:</a:t>
            </a:r>
          </a:p>
          <a:p>
            <a:pPr lvl="1"/>
            <a:r>
              <a:rPr lang="en-US"/>
              <a:t>Meaningful eye contact</a:t>
            </a:r>
          </a:p>
          <a:p>
            <a:pPr lvl="1"/>
            <a:r>
              <a:rPr lang="en-US"/>
              <a:t>Purposeful gestures</a:t>
            </a:r>
          </a:p>
          <a:p>
            <a:pPr lvl="1"/>
            <a:r>
              <a:rPr lang="en-US"/>
              <a:t>Maintain good posture</a:t>
            </a:r>
          </a:p>
          <a:p>
            <a:pPr lvl="1"/>
            <a:r>
              <a:rPr lang="en-US"/>
              <a:t>Control your expressions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1"/>
            <a:ext cx="2878394" cy="4137189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US" dirty="0"/>
              <a:t>SPEAKING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7</TotalTime>
  <Words>423</Words>
  <Application>Microsoft Office PowerPoint</Application>
  <PresentationFormat>Breedbeeld</PresentationFormat>
  <Paragraphs>121</Paragraphs>
  <Slides>13</Slides>
  <Notes>11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Wingdings</vt:lpstr>
      <vt:lpstr>Custom</vt:lpstr>
      <vt:lpstr>Visualiseren van Data uit Nexedge</vt:lpstr>
      <vt:lpstr>AGENDA</vt:lpstr>
      <vt:lpstr>THE POWER OF COMMUNICATION</vt:lpstr>
      <vt:lpstr>OVERCOMING NERVOUSNESS</vt:lpstr>
      <vt:lpstr>ENGAGING THE AUDIENCE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brecht dobbelaere</dc:creator>
  <cp:lastModifiedBy>brecht dobbelaere</cp:lastModifiedBy>
  <cp:revision>1</cp:revision>
  <dcterms:created xsi:type="dcterms:W3CDTF">2025-01-19T12:13:30Z</dcterms:created>
  <dcterms:modified xsi:type="dcterms:W3CDTF">2025-01-19T12:21:05Z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